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78" r:id="rId3"/>
    <p:sldId id="282" r:id="rId4"/>
    <p:sldId id="284" r:id="rId5"/>
    <p:sldId id="292" r:id="rId6"/>
    <p:sldId id="293" r:id="rId7"/>
    <p:sldId id="294" r:id="rId8"/>
    <p:sldId id="295" r:id="rId9"/>
    <p:sldId id="297" r:id="rId10"/>
    <p:sldId id="298" r:id="rId11"/>
    <p:sldId id="30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7BF"/>
    <a:srgbClr val="374963"/>
    <a:srgbClr val="1287C3"/>
    <a:srgbClr val="0E6794"/>
    <a:srgbClr val="05495E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28" d="100"/>
          <a:sy n="28" d="100"/>
        </p:scale>
        <p:origin x="60" y="10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13.06.2021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1745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3528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1750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5702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0048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7605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8152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64812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2883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1124744"/>
            <a:ext cx="3456384" cy="504056"/>
          </a:xfrm>
        </p:spPr>
        <p:txBody>
          <a:bodyPr>
            <a:noAutofit/>
          </a:bodyPr>
          <a:lstStyle/>
          <a:p>
            <a:pPr algn="ctr"/>
            <a:r>
              <a:rPr lang="ru-RU" sz="2800" b="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endParaRPr lang="ru-RU" sz="3200" b="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71600" y="2852936"/>
            <a:ext cx="7488832" cy="2160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4800" i="1" dirty="0">
                <a:latin typeface="Georgia" panose="02040502050405020303" pitchFamily="18" charset="0"/>
              </a:rPr>
              <a:t>Господь захищає</a:t>
            </a:r>
            <a:br>
              <a:rPr lang="en-US" sz="4800" i="1" dirty="0">
                <a:latin typeface="Georgia" panose="02040502050405020303" pitchFamily="18" charset="0"/>
              </a:rPr>
            </a:br>
            <a:r>
              <a:rPr lang="uk-UA" sz="4800" i="1" dirty="0">
                <a:latin typeface="Georgia" panose="02040502050405020303" pitchFamily="18" charset="0"/>
              </a:rPr>
              <a:t>і визволяє</a:t>
            </a:r>
            <a:endParaRPr lang="ru-RU" sz="48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33628" y="260648"/>
            <a:ext cx="8404736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Благословенний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Триєдиний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Господь Бог,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вчинив</a:t>
            </a:r>
            <a:b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милість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чудовну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Свою</a:t>
            </a:r>
            <a:b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 оборонному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місті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:22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63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33628" y="260648"/>
            <a:ext cx="8404736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Будьте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сильні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хай буде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міцне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ваше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серце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для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принесення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плоду,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усі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надію</a:t>
            </a:r>
            <a:b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покладає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Триєдиного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Господа Бога!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:25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034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Тебе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надіюсь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я, ______,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Господи Боже, хай не буду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повік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засоромлений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визволь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 в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святій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чистій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правді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руку Твою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доручаю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я, ______, духа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визволиш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Господи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Ісусе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Боже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правди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7391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Я, _____, буду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радіти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тішитися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Твоїй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милості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побачив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горе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приглянувся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скорботи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моєї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душі</a:t>
            </a:r>
            <a:r>
              <a:rPr lang="en-US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92532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33628" y="260648"/>
            <a:ext cx="8404736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 Твою руку кладу я, ______, свою долю,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ж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визволь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руки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ворогів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моїх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моїх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переслідників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40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33628" y="260648"/>
            <a:ext cx="8404736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Хай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засяє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обличчя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Твоє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Твого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раба, та спаси мене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ласці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31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33628" y="260648"/>
            <a:ext cx="8404736" cy="44644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Господи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Ісусе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 бути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, _____,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посоромленим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кличу до Тебе! Нехай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посоромлені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будуть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бунтарі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хай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замовкнуть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йдуть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вічної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смерті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711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33628" y="260648"/>
            <a:ext cx="8404736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нехай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заніміють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облудні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уста,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гидоту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говорять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Твого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праведного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благовісника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організатора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нової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церкви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із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пихою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погордою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508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33628" y="260648"/>
            <a:ext cx="8404736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заслоні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святого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обличчя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заховаєш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людських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тенет,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працівників-баптистів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лихих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язиків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присутності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сховаєш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:21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465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311</Words>
  <Application>Microsoft Office PowerPoint</Application>
  <PresentationFormat>Екран (4:3)</PresentationFormat>
  <Paragraphs>93</Paragraphs>
  <Slides>11</Slides>
  <Notes>11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6" baseType="lpstr">
      <vt:lpstr>Arial</vt:lpstr>
      <vt:lpstr>Calibri</vt:lpstr>
      <vt:lpstr>Georgia</vt:lpstr>
      <vt:lpstr>Verdana</vt:lpstr>
      <vt:lpstr>Тема Office</vt:lpstr>
      <vt:lpstr>Псалом 31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209</cp:revision>
  <dcterms:created xsi:type="dcterms:W3CDTF">2011-03-25T18:27:23Z</dcterms:created>
  <dcterms:modified xsi:type="dcterms:W3CDTF">2021-06-13T16:31:37Z</dcterms:modified>
</cp:coreProperties>
</file>